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765" autoAdjust="0"/>
    <p:restoredTop sz="94660"/>
  </p:normalViewPr>
  <p:slideViewPr>
    <p:cSldViewPr>
      <p:cViewPr varScale="1">
        <p:scale>
          <a:sx n="69" d="100"/>
          <a:sy n="69" d="100"/>
        </p:scale>
        <p:origin x="-177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92C02-7F56-48A2-B695-D75EB03E4220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779EE-6B6F-495B-9C70-0250EB309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869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92C02-7F56-48A2-B695-D75EB03E4220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779EE-6B6F-495B-9C70-0250EB309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086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92C02-7F56-48A2-B695-D75EB03E4220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779EE-6B6F-495B-9C70-0250EB309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700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92C02-7F56-48A2-B695-D75EB03E4220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779EE-6B6F-495B-9C70-0250EB309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162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92C02-7F56-48A2-B695-D75EB03E4220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779EE-6B6F-495B-9C70-0250EB309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80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92C02-7F56-48A2-B695-D75EB03E4220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779EE-6B6F-495B-9C70-0250EB309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415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92C02-7F56-48A2-B695-D75EB03E4220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779EE-6B6F-495B-9C70-0250EB309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857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92C02-7F56-48A2-B695-D75EB03E4220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779EE-6B6F-495B-9C70-0250EB309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363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92C02-7F56-48A2-B695-D75EB03E4220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779EE-6B6F-495B-9C70-0250EB309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11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92C02-7F56-48A2-B695-D75EB03E4220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779EE-6B6F-495B-9C70-0250EB309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379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92C02-7F56-48A2-B695-D75EB03E4220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779EE-6B6F-495B-9C70-0250EB309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929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392C02-7F56-48A2-B695-D75EB03E4220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779EE-6B6F-495B-9C70-0250EB309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59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Administrator\Pictures\Screenshots\Screenshot (55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" t="19750" r="31581" b="9228"/>
          <a:stretch/>
        </p:blipFill>
        <p:spPr bwMode="auto">
          <a:xfrm>
            <a:off x="0" y="713509"/>
            <a:ext cx="8888268" cy="5195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277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Administrator\Pictures\Screenshots\Screenshot (56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45" r="31686" b="3273"/>
          <a:stretch/>
        </p:blipFill>
        <p:spPr bwMode="auto">
          <a:xfrm>
            <a:off x="220951" y="0"/>
            <a:ext cx="8888413" cy="6816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4637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Users\Administrator\Pictures\Screenshots\Screenshot (57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6" t="2657" r="31851" b="1888"/>
          <a:stretch/>
        </p:blipFill>
        <p:spPr bwMode="auto">
          <a:xfrm>
            <a:off x="304800" y="43874"/>
            <a:ext cx="8686800" cy="6814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6953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C:\Users\Administrator\Pictures\Screenshots\Screenshot (58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686" b="8909"/>
          <a:stretch/>
        </p:blipFill>
        <p:spPr bwMode="auto">
          <a:xfrm>
            <a:off x="152400" y="82549"/>
            <a:ext cx="8888413" cy="6663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71429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C:\Users\Administrator\Pictures\Screenshots\Screenshot (59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478" b="8904"/>
          <a:stretch/>
        </p:blipFill>
        <p:spPr bwMode="auto">
          <a:xfrm>
            <a:off x="152400" y="117907"/>
            <a:ext cx="8915545" cy="6663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39779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C:\Users\Administrator\Pictures\Screenshots\Screenshot (60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687"/>
          <a:stretch/>
        </p:blipFill>
        <p:spPr bwMode="auto">
          <a:xfrm>
            <a:off x="533400" y="83128"/>
            <a:ext cx="8189663" cy="6740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8522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C:\Users\Administrator\Pictures\Screenshots\Screenshot (61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257"/>
          <a:stretch/>
        </p:blipFill>
        <p:spPr bwMode="auto">
          <a:xfrm>
            <a:off x="533400" y="86374"/>
            <a:ext cx="8062595" cy="6594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1158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C:\Users\Administrator\Pictures\Screenshots\Screenshot (92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265"/>
          <a:stretch/>
        </p:blipFill>
        <p:spPr bwMode="auto">
          <a:xfrm>
            <a:off x="838200" y="193964"/>
            <a:ext cx="7675562" cy="6278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687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C:\Users\Administrator\Pictures\Screenshots\Screenshot (62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369"/>
          <a:stretch/>
        </p:blipFill>
        <p:spPr bwMode="auto">
          <a:xfrm>
            <a:off x="518071" y="152400"/>
            <a:ext cx="8092529" cy="66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83844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 descr="C:\Users\Administrator\Pictures\Screenshots\Screenshot (63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478"/>
          <a:stretch/>
        </p:blipFill>
        <p:spPr bwMode="auto">
          <a:xfrm>
            <a:off x="914400" y="318655"/>
            <a:ext cx="7489599" cy="6145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53817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 descr="C:\Users\Administrator\Pictures\Screenshots\Screenshot (64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255"/>
          <a:stretch/>
        </p:blipFill>
        <p:spPr bwMode="auto">
          <a:xfrm>
            <a:off x="533400" y="138546"/>
            <a:ext cx="7843952" cy="641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4504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 descr="C:\Users\Administrator\Pictures\Screenshots\Screenshot (65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73" r="13050"/>
          <a:stretch/>
        </p:blipFill>
        <p:spPr bwMode="auto">
          <a:xfrm>
            <a:off x="-1219200" y="838200"/>
            <a:ext cx="11313247" cy="5320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567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5" name="Picture 3" descr="C:\Users\Administrator\Pictures\Screenshots\Screenshot (67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683"/>
          <a:stretch/>
        </p:blipFill>
        <p:spPr bwMode="auto">
          <a:xfrm>
            <a:off x="381000" y="27709"/>
            <a:ext cx="8055516" cy="66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94998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 descr="C:\Users\Administrator\Pictures\Screenshots\Screenshot (69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759"/>
          <a:stretch/>
        </p:blipFill>
        <p:spPr bwMode="auto">
          <a:xfrm>
            <a:off x="504371" y="32657"/>
            <a:ext cx="7954003" cy="655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88455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 descr="C:\Users\Administrator\Pictures\Screenshots\Screenshot (72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474"/>
          <a:stretch/>
        </p:blipFill>
        <p:spPr bwMode="auto">
          <a:xfrm>
            <a:off x="609600" y="154107"/>
            <a:ext cx="8170899" cy="6703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56828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1" name="Picture 3" descr="C:\Users\Administrator\Pictures\Screenshots\Screenshot (74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8128" y="152400"/>
            <a:ext cx="10842625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12324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 descr="C:\Users\Administrator\Pictures\Screenshots\Screenshot (75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688"/>
          <a:stretch/>
        </p:blipFill>
        <p:spPr bwMode="auto">
          <a:xfrm>
            <a:off x="609600" y="228600"/>
            <a:ext cx="7895656" cy="6498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7927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9" name="Picture 3" descr="C:\Users\Administrator\Pictures\Screenshots\Screenshot (76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900"/>
          <a:stretch/>
        </p:blipFill>
        <p:spPr bwMode="auto">
          <a:xfrm>
            <a:off x="762000" y="242454"/>
            <a:ext cx="7543800" cy="6228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15004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 descr="C:\Users\Administrator\Pictures\Screenshots\Screenshot (77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759"/>
          <a:stretch/>
        </p:blipFill>
        <p:spPr bwMode="auto">
          <a:xfrm>
            <a:off x="685800" y="152400"/>
            <a:ext cx="7851469" cy="6468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50398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 descr="C:\Users\Administrator\Pictures\Screenshots\Screenshot (78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685"/>
          <a:stretch/>
        </p:blipFill>
        <p:spPr bwMode="auto">
          <a:xfrm>
            <a:off x="796636" y="304800"/>
            <a:ext cx="7496175" cy="6169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76907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0" name="Picture 2" descr="C:\Users\Administrator\Pictures\Screenshots\Screenshot (79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468"/>
          <a:stretch/>
        </p:blipFill>
        <p:spPr bwMode="auto">
          <a:xfrm>
            <a:off x="665018" y="207144"/>
            <a:ext cx="7772400" cy="637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12463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554" name="Picture 2" descr="C:\Users\Administrator\Pictures\Screenshots\Screenshot (80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442"/>
          <a:stretch/>
        </p:blipFill>
        <p:spPr bwMode="auto">
          <a:xfrm>
            <a:off x="685800" y="228600"/>
            <a:ext cx="7772400" cy="6373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52762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578" name="Picture 2" descr="C:\Users\Administrator\Pictures\Screenshots\Screenshot (81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362"/>
          <a:stretch/>
        </p:blipFill>
        <p:spPr bwMode="auto">
          <a:xfrm>
            <a:off x="762000" y="227759"/>
            <a:ext cx="7815262" cy="640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13624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602" name="Picture 2" descr="C:\Users\Administrator\Pictures\Screenshots\Screenshot (82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474"/>
          <a:stretch/>
        </p:blipFill>
        <p:spPr bwMode="auto">
          <a:xfrm>
            <a:off x="762000" y="374650"/>
            <a:ext cx="7385050" cy="6059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49903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6626" name="Picture 2" descr="C:\Users\Administrator\Pictures\Screenshots\Screenshot (83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157"/>
          <a:stretch/>
        </p:blipFill>
        <p:spPr bwMode="auto">
          <a:xfrm>
            <a:off x="520234" y="152399"/>
            <a:ext cx="8014166" cy="6545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97800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7650" name="Picture 2" descr="C:\Users\Administrator\Pictures\Screenshots\Screenshot (84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682"/>
          <a:stretch/>
        </p:blipFill>
        <p:spPr bwMode="auto">
          <a:xfrm>
            <a:off x="762000" y="219855"/>
            <a:ext cx="7848600" cy="6459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05412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8674" name="Picture 2" descr="C:\Users\Administrator\Pictures\Screenshots\Screenshot (85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362"/>
          <a:stretch/>
        </p:blipFill>
        <p:spPr bwMode="auto">
          <a:xfrm>
            <a:off x="644236" y="235527"/>
            <a:ext cx="7813964" cy="6400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61947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9698" name="Picture 2" descr="C:\Users\Administrator\Pictures\Screenshots\Screenshot (86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155"/>
          <a:stretch/>
        </p:blipFill>
        <p:spPr bwMode="auto">
          <a:xfrm>
            <a:off x="685800" y="152400"/>
            <a:ext cx="7924799" cy="6471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57695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22" name="Picture 2" descr="C:\Users\Administrator\Pictures\Screenshots\Screenshot (87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688"/>
          <a:stretch/>
        </p:blipFill>
        <p:spPr bwMode="auto">
          <a:xfrm>
            <a:off x="762000" y="152400"/>
            <a:ext cx="7751098" cy="6379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99703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1746" name="Picture 2" descr="C:\Users\Administrator\Pictures\Screenshots\Screenshot (88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042"/>
          <a:stretch/>
        </p:blipFill>
        <p:spPr bwMode="auto">
          <a:xfrm>
            <a:off x="609600" y="188130"/>
            <a:ext cx="7947025" cy="6479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23692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2770" name="Picture 2" descr="C:\Users\Administrator\Pictures\Screenshots\Screenshot (89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365"/>
          <a:stretch/>
        </p:blipFill>
        <p:spPr bwMode="auto">
          <a:xfrm>
            <a:off x="685800" y="381000"/>
            <a:ext cx="7612099" cy="6235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57084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3794" name="Picture 2" descr="C:\Users\Administrator\Pictures\Screenshots\Screenshot (90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682"/>
          <a:stretch/>
        </p:blipFill>
        <p:spPr bwMode="auto">
          <a:xfrm>
            <a:off x="609600" y="304800"/>
            <a:ext cx="7739062" cy="6368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18628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4818" name="Picture 2" descr="C:\Users\Administrator\Pictures\Screenshots\Screenshot (91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257"/>
          <a:stretch/>
        </p:blipFill>
        <p:spPr bwMode="auto">
          <a:xfrm>
            <a:off x="990600" y="457200"/>
            <a:ext cx="7378700" cy="6034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72943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0</Words>
  <Application>Microsoft Office PowerPoint</Application>
  <PresentationFormat>On-screen Show (4:3)</PresentationFormat>
  <Paragraphs>0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3</cp:revision>
  <dcterms:created xsi:type="dcterms:W3CDTF">2023-06-27T08:42:44Z</dcterms:created>
  <dcterms:modified xsi:type="dcterms:W3CDTF">2023-06-27T09:02:57Z</dcterms:modified>
</cp:coreProperties>
</file>